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28" r:id="rId1"/>
  </p:sldMasterIdLst>
  <p:sldIdLst>
    <p:sldId id="256" r:id="rId2"/>
    <p:sldId id="258" r:id="rId3"/>
    <p:sldId id="275" r:id="rId4"/>
    <p:sldId id="259" r:id="rId5"/>
    <p:sldId id="261" r:id="rId6"/>
    <p:sldId id="274" r:id="rId7"/>
    <p:sldId id="271" r:id="rId8"/>
    <p:sldId id="262" r:id="rId9"/>
    <p:sldId id="277" r:id="rId10"/>
    <p:sldId id="278" r:id="rId11"/>
    <p:sldId id="285" r:id="rId12"/>
    <p:sldId id="287" r:id="rId13"/>
    <p:sldId id="288" r:id="rId14"/>
    <p:sldId id="289" r:id="rId15"/>
    <p:sldId id="280" r:id="rId16"/>
    <p:sldId id="281" r:id="rId17"/>
    <p:sldId id="282" r:id="rId18"/>
    <p:sldId id="290" r:id="rId19"/>
    <p:sldId id="291" r:id="rId20"/>
    <p:sldId id="292" r:id="rId21"/>
    <p:sldId id="267" r:id="rId22"/>
    <p:sldId id="293" r:id="rId23"/>
    <p:sldId id="294" r:id="rId24"/>
    <p:sldId id="295" r:id="rId25"/>
    <p:sldId id="296" r:id="rId26"/>
    <p:sldId id="297" r:id="rId27"/>
    <p:sldId id="303" r:id="rId28"/>
    <p:sldId id="302" r:id="rId29"/>
    <p:sldId id="300" r:id="rId30"/>
    <p:sldId id="301" r:id="rId31"/>
    <p:sldId id="298" r:id="rId32"/>
    <p:sldId id="273" r:id="rId33"/>
    <p:sldId id="29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EC8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4606" autoAdjust="0"/>
  </p:normalViewPr>
  <p:slideViewPr>
    <p:cSldViewPr snapToGrid="0" snapToObjects="1">
      <p:cViewPr varScale="1">
        <p:scale>
          <a:sx n="143" d="100"/>
          <a:sy n="143" d="100"/>
        </p:scale>
        <p:origin x="-104" y="-6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8/19/14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8/19/14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8/19/14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F932-D99A-4087-BFB1-EA42FAFC8D2C}" type="datetime1">
              <a:rPr lang="en-US" smtClean="0"/>
              <a:pPr/>
              <a:t>8/19/14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8/19/14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498D-21C7-408B-8EF5-5B55DEF0BFD5}" type="datetime1">
              <a:rPr lang="en-US" smtClean="0"/>
              <a:pPr/>
              <a:t>8/19/14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8/19/14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39D4-B818-4372-B1EE-7CB6D5BBC74A}" type="datetime1">
              <a:rPr lang="en-US" smtClean="0"/>
              <a:pPr/>
              <a:t>8/19/14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8/19/14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8/19/14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1E0-D653-4D78-A48F-41D80498BC7E}" type="datetime1">
              <a:rPr lang="en-US" smtClean="0"/>
              <a:pPr/>
              <a:t>8/19/14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8/19/14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4" r:id="rId6"/>
    <p:sldLayoutId id="2147484735" r:id="rId7"/>
    <p:sldLayoutId id="2147484736" r:id="rId8"/>
    <p:sldLayoutId id="2147484737" r:id="rId9"/>
    <p:sldLayoutId id="2147484738" r:id="rId10"/>
    <p:sldLayoutId id="214748473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>
                <a:latin typeface="PC Senior Regular"/>
                <a:cs typeface="PC Senior Regular"/>
              </a:rPr>
              <a:t>PRESS START</a:t>
            </a:r>
            <a:endParaRPr lang="en-US" dirty="0">
              <a:latin typeface="PC Senior Regular"/>
              <a:cs typeface="PC Senior Regul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>
                <a:latin typeface="PC Senior Regular"/>
                <a:cs typeface="PC Senior Regular"/>
              </a:rPr>
              <a:t>Make Games</a:t>
            </a:r>
            <a:endParaRPr lang="en-US" sz="8000" dirty="0"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5455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7330A"/>
                                      </p:to>
                                    </p:animClr>
                                    <p:animClr clrSpc="rgb" dir="cw">
                                      <p:cBhvr>
                                        <p:cTn id="11" dur="100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7330A"/>
                                      </p:to>
                                    </p:animClr>
                                    <p:set>
                                      <p:cBhvr>
                                        <p:cTn id="12" dur="100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 smtClean="0">
                <a:latin typeface="PC Senior Regular"/>
                <a:cs typeface="PC Senior Regular"/>
              </a:rPr>
              <a:t>MINIMALISM</a:t>
            </a:r>
            <a:endParaRPr lang="en-US" sz="2000" dirty="0">
              <a:latin typeface="PC Senior Regular"/>
              <a:cs typeface="PC Senior Regul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1500" dirty="0" smtClean="0">
                <a:solidFill>
                  <a:srgbClr val="3366FF"/>
                </a:solidFill>
                <a:latin typeface="PC Senior Regular"/>
                <a:cs typeface="PC Senior Regular"/>
              </a:rPr>
              <a:t>#26</a:t>
            </a:r>
            <a:endParaRPr lang="en-US" sz="11500" dirty="0">
              <a:solidFill>
                <a:srgbClr val="3366FF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5657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sire-he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36" y="2601575"/>
            <a:ext cx="1654850" cy="1654850"/>
          </a:xfrm>
          <a:prstGeom prst="rect">
            <a:avLst/>
          </a:prstGeom>
        </p:spPr>
      </p:pic>
      <p:pic>
        <p:nvPicPr>
          <p:cNvPr id="3" name="Picture 2" descr="desire-villi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122" y="1450879"/>
            <a:ext cx="3956243" cy="395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2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sire-he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36" y="2601575"/>
            <a:ext cx="1654850" cy="1654850"/>
          </a:xfrm>
          <a:prstGeom prst="rect">
            <a:avLst/>
          </a:prstGeom>
        </p:spPr>
      </p:pic>
      <p:pic>
        <p:nvPicPr>
          <p:cNvPr id="3" name="Picture 2" descr="desire-villi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122" y="1450879"/>
            <a:ext cx="3956243" cy="3956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0598" y="3731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C Senior Regular"/>
                <a:cs typeface="PC Senior Regular"/>
              </a:rPr>
              <a:t>Come to me</a:t>
            </a:r>
            <a:endParaRPr lang="en-US" dirty="0">
              <a:latin typeface="PC Senior Regular"/>
              <a:cs typeface="PC Senior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0598" y="771877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C Senior Regular"/>
                <a:cs typeface="PC Senior Regular"/>
              </a:rPr>
              <a:t>You are so precious</a:t>
            </a:r>
            <a:endParaRPr lang="en-US" dirty="0">
              <a:latin typeface="PC Senior Regular"/>
              <a:cs typeface="PC Senior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0598" y="117057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C Senior Regular"/>
                <a:cs typeface="PC Senior Regular"/>
              </a:rPr>
              <a:t>Please, I’m begging</a:t>
            </a:r>
            <a:endParaRPr lang="en-US" dirty="0"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6323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81481E-6 C -0.0283 -0.08379 -0.05659 -0.16736 -0.08021 -0.16111 C -0.10399 -0.15486 -0.12031 0.01204 -0.14253 0.03797 C -0.16475 0.06389 -0.19496 -0.00208 -0.21371 -0.00648 C -0.23264 -0.01087 -0.24878 0.00811 -0.2559 0.0111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95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sire-he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36" y="2601575"/>
            <a:ext cx="1654850" cy="1654850"/>
          </a:xfrm>
          <a:prstGeom prst="rect">
            <a:avLst/>
          </a:prstGeom>
        </p:spPr>
      </p:pic>
      <p:pic>
        <p:nvPicPr>
          <p:cNvPr id="3" name="Picture 2" descr="desire-villi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44" y="1532213"/>
            <a:ext cx="3956243" cy="3956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0598" y="373176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C Senior Regular"/>
                <a:cs typeface="PC Senior Regular"/>
              </a:rPr>
              <a:t>I never wanted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0598" y="77187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C Senior Regular"/>
                <a:cs typeface="PC Senior Regular"/>
              </a:rPr>
              <a:t>I hate </a:t>
            </a:r>
            <a:r>
              <a:rPr lang="en-US" dirty="0" smtClean="0">
                <a:latin typeface="PC Senior Regular"/>
                <a:cs typeface="PC Senior Regular"/>
              </a:rPr>
              <a:t>you</a:t>
            </a:r>
            <a:endParaRPr lang="en-US" dirty="0">
              <a:latin typeface="PC Senior Regular"/>
              <a:cs typeface="PC Senior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0598" y="117057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C Senior Regular"/>
                <a:cs typeface="PC Senior Regular"/>
              </a:rPr>
              <a:t>You're not perfect</a:t>
            </a:r>
          </a:p>
        </p:txBody>
      </p:sp>
    </p:spTree>
    <p:extLst>
      <p:ext uri="{BB962C8B-B14F-4D97-AF65-F5344CB8AC3E}">
        <p14:creationId xmlns:p14="http://schemas.microsoft.com/office/powerpoint/2010/main" val="261028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91 -0.01111 C 0.22761 -0.09491 0.19931 -0.17847 0.1757 -0.17222 C 0.15191 -0.16597 0.13559 0.00093 0.11337 0.02685 C 0.09115 0.05278 0.06094 -0.01319 0.04219 -0.01759 C 0.02327 -0.02199 0.00712 -0.00301 -2.5E-6 -1.85185E-6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95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sire-her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36" y="2601575"/>
            <a:ext cx="1654850" cy="1654850"/>
          </a:xfrm>
          <a:prstGeom prst="rect">
            <a:avLst/>
          </a:prstGeom>
        </p:spPr>
      </p:pic>
      <p:pic>
        <p:nvPicPr>
          <p:cNvPr id="3" name="Picture 2" descr="desire-villi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122" y="1450879"/>
            <a:ext cx="3956243" cy="3956243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403639" y="4984726"/>
            <a:ext cx="8336722" cy="14700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>
                <a:solidFill>
                  <a:srgbClr val="FF0000"/>
                </a:solidFill>
                <a:latin typeface="PC Senior Regular"/>
                <a:cs typeface="PC Senior Regular"/>
              </a:rPr>
              <a:t>DESIRE</a:t>
            </a:r>
            <a:endParaRPr lang="en-US" sz="4800" dirty="0">
              <a:solidFill>
                <a:srgbClr val="FF0000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9610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99"/>
            <a:ext cx="9144000" cy="68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1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231" y="431030"/>
            <a:ext cx="4573539" cy="5173759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3366FF"/>
                </a:solidFill>
                <a:latin typeface="PC Senior Regular"/>
                <a:cs typeface="PC Senior Regular"/>
              </a:rPr>
              <a:t>#36   Mood       3.92</a:t>
            </a:r>
            <a:br>
              <a:rPr lang="en-US" sz="1600" dirty="0">
                <a:solidFill>
                  <a:srgbClr val="3366FF"/>
                </a:solidFill>
                <a:latin typeface="PC Senior Regular"/>
                <a:cs typeface="PC Senior Regular"/>
              </a:rPr>
            </a:br>
            <a:r>
              <a:rPr lang="en-US" sz="1600" dirty="0">
                <a:solidFill>
                  <a:srgbClr val="3366FF"/>
                </a:solidFill>
                <a:latin typeface="PC Senior Regular"/>
                <a:cs typeface="PC Senior Regular"/>
              </a:rPr>
              <a:t>#159  Audio      3.41</a:t>
            </a:r>
            <a:br>
              <a:rPr lang="en-US" sz="1600" dirty="0">
                <a:solidFill>
                  <a:srgbClr val="3366FF"/>
                </a:solidFill>
                <a:latin typeface="PC Senior Regular"/>
                <a:cs typeface="PC Senior Regular"/>
              </a:rPr>
            </a:br>
            <a:r>
              <a:rPr lang="en-US" sz="1600" dirty="0">
                <a:latin typeface="PC Senior Regular"/>
                <a:cs typeface="PC Senior Regular"/>
              </a:rPr>
              <a:t>#249  Theme      3.88</a:t>
            </a:r>
            <a:br>
              <a:rPr lang="en-US" sz="1600" dirty="0">
                <a:latin typeface="PC Senior Regular"/>
                <a:cs typeface="PC Senior Regular"/>
              </a:rPr>
            </a:br>
            <a:r>
              <a:rPr lang="en-US" sz="1600" dirty="0">
                <a:latin typeface="PC Senior Regular"/>
                <a:cs typeface="PC Senior Regular"/>
              </a:rPr>
              <a:t>#296  Innovation 3.45</a:t>
            </a:r>
            <a:br>
              <a:rPr lang="en-US" sz="1600" dirty="0">
                <a:latin typeface="PC Senior Regular"/>
                <a:cs typeface="PC Senior Regular"/>
              </a:rPr>
            </a:br>
            <a:r>
              <a:rPr lang="en-US" sz="1600" dirty="0">
                <a:latin typeface="PC Senior Regular"/>
                <a:cs typeface="PC Senior Regular"/>
              </a:rPr>
              <a:t>#477  Graphics   3.13</a:t>
            </a:r>
            <a:br>
              <a:rPr lang="en-US" sz="1600" dirty="0">
                <a:latin typeface="PC Senior Regular"/>
                <a:cs typeface="PC Senior Regular"/>
              </a:rPr>
            </a:br>
            <a:r>
              <a:rPr lang="en-US" sz="1600" dirty="0">
                <a:latin typeface="PC Senior Regular"/>
                <a:cs typeface="PC Senior Regular"/>
              </a:rPr>
              <a:t>#491  Overall    3.23</a:t>
            </a:r>
            <a:br>
              <a:rPr lang="en-US" sz="1600" dirty="0">
                <a:latin typeface="PC Senior Regular"/>
                <a:cs typeface="PC Senior Regular"/>
              </a:rPr>
            </a:br>
            <a:r>
              <a:rPr lang="en-US" sz="1600" dirty="0">
                <a:latin typeface="PC Senior Regular"/>
                <a:cs typeface="PC Senior Regular"/>
              </a:rPr>
              <a:t>#688  Fun        2.83</a:t>
            </a:r>
            <a:br>
              <a:rPr lang="en-US" sz="1600" dirty="0">
                <a:latin typeface="PC Senior Regular"/>
                <a:cs typeface="PC Senior Regular"/>
              </a:rPr>
            </a:br>
            <a:r>
              <a:rPr lang="en-US" sz="1600" dirty="0">
                <a:latin typeface="PC Senior Regular"/>
                <a:cs typeface="PC Senior Regular"/>
              </a:rPr>
              <a:t>#839  Humor      1.86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63430" y="6226849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C8722"/>
                </a:solidFill>
                <a:latin typeface="PC Senior Regular"/>
                <a:cs typeface="PC Senior Regular"/>
              </a:rPr>
              <a:t>RANKED AGAINST </a:t>
            </a:r>
            <a:r>
              <a:rPr lang="en-US" dirty="0" smtClean="0">
                <a:solidFill>
                  <a:srgbClr val="FF0000"/>
                </a:solidFill>
                <a:latin typeface="PC Senior Regular"/>
                <a:cs typeface="PC Senior Regular"/>
              </a:rPr>
              <a:t>1608</a:t>
            </a:r>
            <a:r>
              <a:rPr lang="en-US" dirty="0" smtClean="0">
                <a:solidFill>
                  <a:srgbClr val="EC8722"/>
                </a:solidFill>
                <a:latin typeface="PC Senior Regular"/>
                <a:cs typeface="PC Senior Regular"/>
              </a:rPr>
              <a:t> ENTRIES</a:t>
            </a:r>
            <a:endParaRPr lang="en-US" dirty="0">
              <a:solidFill>
                <a:srgbClr val="EC8722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996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C Senior Regular"/>
                <a:cs typeface="PC Senior Regular"/>
              </a:rPr>
              <a:t>1 year LATER…</a:t>
            </a:r>
            <a:endParaRPr lang="en-US" dirty="0">
              <a:latin typeface="PC Senior Regular"/>
              <a:cs typeface="PC Senior Regular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57739" y="24406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84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002_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t="13801" b="19892"/>
          <a:stretch/>
        </p:blipFill>
        <p:spPr>
          <a:xfrm>
            <a:off x="1208425" y="1042940"/>
            <a:ext cx="6727150" cy="3540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018002" y="61807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PC Senior Regular"/>
                <a:cs typeface="PC Senior Regular"/>
              </a:rPr>
              <a:t>MAZI</a:t>
            </a:r>
            <a:endParaRPr lang="en-US" dirty="0"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6000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451_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3143" r="20688" b="30303"/>
          <a:stretch/>
        </p:blipFill>
        <p:spPr>
          <a:xfrm>
            <a:off x="2974879" y="523394"/>
            <a:ext cx="3194242" cy="4564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556339" y="618072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PC Senior Regular"/>
                <a:cs typeface="PC Senior Regular"/>
              </a:rPr>
              <a:t>#BREEDER</a:t>
            </a:r>
            <a:endParaRPr lang="en-US" dirty="0"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23981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1800" dirty="0" smtClean="0">
                <a:latin typeface="PC Senior Regular"/>
                <a:cs typeface="PC Senior Regular"/>
              </a:rPr>
              <a:t>LUDUMDARE.COM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1500" dirty="0" smtClean="0">
                <a:latin typeface="PC Senior Regular"/>
                <a:cs typeface="PC Senior Regular"/>
              </a:rPr>
              <a:t>LD</a:t>
            </a:r>
            <a:r>
              <a:rPr lang="en-US" sz="11500" dirty="0" smtClean="0">
                <a:solidFill>
                  <a:srgbClr val="FF0000"/>
                </a:solidFill>
                <a:latin typeface="PC Senior Regular"/>
                <a:cs typeface="PC Senior Regular"/>
              </a:rPr>
              <a:t>48</a:t>
            </a:r>
            <a:endParaRPr lang="en-US" sz="11500" dirty="0">
              <a:solidFill>
                <a:srgbClr val="FF0000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5473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 smtClean="0">
                <a:latin typeface="PC Senior Regular"/>
                <a:cs typeface="PC Senior Regular"/>
              </a:rPr>
              <a:t>LUDUMDARE.COM</a:t>
            </a:r>
            <a:endParaRPr lang="en-US" sz="2000" dirty="0">
              <a:latin typeface="PC Senior Regular"/>
              <a:cs typeface="PC Senior Regul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1500" dirty="0" smtClean="0">
                <a:latin typeface="PC Senior Regular"/>
                <a:cs typeface="PC Senior Regular"/>
              </a:rPr>
              <a:t>LD</a:t>
            </a:r>
            <a:r>
              <a:rPr lang="en-US" sz="11500" dirty="0" smtClean="0">
                <a:solidFill>
                  <a:srgbClr val="FF0000"/>
                </a:solidFill>
                <a:latin typeface="PC Senior Regular"/>
                <a:cs typeface="PC Senior Regular"/>
              </a:rPr>
              <a:t>48</a:t>
            </a:r>
            <a:endParaRPr lang="en-US" sz="11500" dirty="0">
              <a:solidFill>
                <a:srgbClr val="FF0000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50791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 idx="4294967295"/>
          </p:nvPr>
        </p:nvSpPr>
        <p:spPr>
          <a:xfrm>
            <a:off x="685800" y="3324370"/>
            <a:ext cx="7772400" cy="1470025"/>
          </a:xfrm>
        </p:spPr>
        <p:txBody>
          <a:bodyPr/>
          <a:lstStyle/>
          <a:p>
            <a:pPr algn="ctr"/>
            <a:r>
              <a:rPr lang="en-US" sz="7200" dirty="0" smtClean="0">
                <a:latin typeface="PC Senior Regular"/>
                <a:cs typeface="PC Senior Regular"/>
              </a:rPr>
              <a:t>all KINDS </a:t>
            </a:r>
            <a:r>
              <a:rPr lang="en-US" sz="7200" dirty="0">
                <a:latin typeface="PC Senior Regular"/>
                <a:cs typeface="PC Senior Regular"/>
              </a:rPr>
              <a:t>O</a:t>
            </a:r>
            <a:r>
              <a:rPr lang="en-US" sz="7200" dirty="0" smtClean="0">
                <a:latin typeface="PC Senior Regular"/>
                <a:cs typeface="PC Senior Regular"/>
              </a:rPr>
              <a:t>F GAMES</a:t>
            </a:r>
            <a:endParaRPr lang="en-US" sz="7200" dirty="0"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3779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231" y="431030"/>
            <a:ext cx="4573539" cy="5173759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US" sz="1600" dirty="0" smtClean="0">
                <a:latin typeface="PC Senior Regular"/>
                <a:cs typeface="PC Senior Regular"/>
              </a:rPr>
              <a:t>CONSTRUCT 2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Game MAKER Studio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>
                <a:latin typeface="PC Senior Regular"/>
                <a:cs typeface="PC Senior Regular"/>
              </a:rPr>
              <a:t>RPG MAKER</a:t>
            </a:r>
            <a:br>
              <a:rPr lang="en-US" sz="1600" dirty="0">
                <a:latin typeface="PC Senior Regular"/>
                <a:cs typeface="PC Senior Regular"/>
              </a:rPr>
            </a:br>
            <a:r>
              <a:rPr lang="en-US" sz="1600" dirty="0" err="1">
                <a:latin typeface="PC Senior Regular"/>
                <a:cs typeface="PC Senior Regular"/>
              </a:rPr>
              <a:t>Ren’PY</a:t>
            </a:r>
            <a:r>
              <a:rPr lang="en-US" sz="1600" dirty="0">
                <a:latin typeface="PC Senior Regular"/>
                <a:cs typeface="PC Senior Regular"/>
              </a:rPr>
              <a:t/>
            </a:r>
            <a:br>
              <a:rPr lang="en-US" sz="1600" dirty="0"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STENCYL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Torque 2d/3D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solidFill>
                  <a:srgbClr val="3366FF"/>
                </a:solidFill>
                <a:latin typeface="PC Senior Regular"/>
                <a:cs typeface="PC Senior Regular"/>
              </a:rPr>
              <a:t>Unity</a:t>
            </a:r>
            <a:r>
              <a:rPr lang="en-US" sz="1600" dirty="0">
                <a:solidFill>
                  <a:srgbClr val="3366FF"/>
                </a:solidFill>
                <a:latin typeface="PC Senior Regular"/>
                <a:cs typeface="PC Senior Regular"/>
              </a:rPr>
              <a:t/>
            </a:r>
            <a:br>
              <a:rPr lang="en-US" sz="1600" dirty="0">
                <a:solidFill>
                  <a:srgbClr val="3366FF"/>
                </a:solidFill>
                <a:latin typeface="PC Senior Regular"/>
                <a:cs typeface="PC Senior Regular"/>
              </a:rPr>
            </a:br>
            <a:r>
              <a:rPr lang="en-US" sz="1600" dirty="0">
                <a:latin typeface="PC Senior Regular"/>
                <a:cs typeface="PC Senior Regular"/>
              </a:rPr>
              <a:t>Unreal ENGINE</a:t>
            </a:r>
            <a:br>
              <a:rPr lang="en-US" sz="1600" dirty="0">
                <a:latin typeface="PC Senior Regular"/>
                <a:cs typeface="PC Senior Regular"/>
              </a:rPr>
            </a:br>
            <a:endParaRPr lang="en-US" sz="1600" dirty="0">
              <a:latin typeface="PC Senior Regular"/>
              <a:cs typeface="PC Senior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94675" y="622684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C8722"/>
                </a:solidFill>
                <a:latin typeface="PC Senior Regular"/>
                <a:cs typeface="PC Senior Regular"/>
              </a:rPr>
              <a:t>GAME ENGINES</a:t>
            </a:r>
            <a:endParaRPr lang="en-US" dirty="0">
              <a:solidFill>
                <a:srgbClr val="EC8722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0573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231" y="431030"/>
            <a:ext cx="4573539" cy="5173759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US" sz="1600" dirty="0" smtClean="0">
                <a:latin typeface="PC Senior Regular"/>
                <a:cs typeface="PC Senior Regular"/>
              </a:rPr>
              <a:t>FLIXEL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err="1" smtClean="0">
                <a:latin typeface="PC Senior Regular"/>
                <a:cs typeface="PC Senior Regular"/>
              </a:rPr>
              <a:t>Flashpunk</a:t>
            </a:r>
            <a:r>
              <a:rPr lang="en-US" sz="1600" dirty="0" smtClean="0">
                <a:latin typeface="PC Senior Regular"/>
                <a:cs typeface="PC Senior Regular"/>
              </a:rPr>
              <a:t/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solidFill>
                  <a:srgbClr val="3366FF"/>
                </a:solidFill>
                <a:latin typeface="PC Senior Regular"/>
                <a:cs typeface="PC Senior Regular"/>
              </a:rPr>
              <a:t>GOSU</a:t>
            </a:r>
            <a:r>
              <a:rPr lang="en-US" sz="1600" dirty="0" smtClean="0">
                <a:latin typeface="PC Senior Regular"/>
                <a:cs typeface="PC Senior Regular"/>
              </a:rPr>
              <a:t/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err="1" smtClean="0">
                <a:latin typeface="PC Senior Regular"/>
                <a:cs typeface="PC Senior Regular"/>
              </a:rPr>
              <a:t>haxeflixel</a:t>
            </a:r>
            <a:r>
              <a:rPr lang="en-US" sz="1600" dirty="0" smtClean="0">
                <a:latin typeface="PC Senior Regular"/>
                <a:cs typeface="PC Senior Regular"/>
              </a:rPr>
              <a:t/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MONOGAME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PHASER</a:t>
            </a:r>
            <a:endParaRPr lang="en-US" sz="1600" dirty="0">
              <a:latin typeface="PC Senior Regular"/>
              <a:cs typeface="PC Senior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8431" y="622684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C8722"/>
                </a:solidFill>
                <a:latin typeface="PC Senior Regular"/>
                <a:cs typeface="PC Senior Regular"/>
              </a:rPr>
              <a:t>GAME FRAMEWORKS</a:t>
            </a:r>
            <a:endParaRPr lang="en-US" dirty="0">
              <a:solidFill>
                <a:srgbClr val="EC8722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6057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 smtClean="0">
                <a:latin typeface="PC Senior Regular"/>
                <a:cs typeface="PC Senior Regular"/>
              </a:rPr>
              <a:t>LIBGOSU.ORG</a:t>
            </a:r>
            <a:endParaRPr lang="en-US" sz="2000" dirty="0">
              <a:latin typeface="PC Senior Regular"/>
              <a:cs typeface="PC Senior Regul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1500" dirty="0" smtClean="0">
                <a:latin typeface="PC Senior Regular"/>
                <a:cs typeface="PC Senior Regular"/>
              </a:rPr>
              <a:t>GOSU</a:t>
            </a:r>
            <a:endParaRPr lang="en-US" sz="11500" dirty="0">
              <a:solidFill>
                <a:srgbClr val="FF0000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7639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 smtClean="0">
                <a:latin typeface="PC Senior Regular"/>
                <a:cs typeface="PC Senior Regular"/>
              </a:rPr>
              <a:t>SLOW</a:t>
            </a:r>
          </a:p>
          <a:p>
            <a:r>
              <a:rPr lang="en-US" sz="2000" dirty="0" smtClean="0">
                <a:latin typeface="PC Senior Regular"/>
                <a:cs typeface="PC Senior Regular"/>
              </a:rPr>
              <a:t>HARD TO RELEASE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1500" dirty="0" smtClean="0">
                <a:latin typeface="PC Senior Regular"/>
                <a:cs typeface="PC Senior Regular"/>
              </a:rPr>
              <a:t>GOSU</a:t>
            </a:r>
            <a:endParaRPr lang="en-US" sz="11500" dirty="0">
              <a:solidFill>
                <a:srgbClr val="FF0000"/>
              </a:solidFill>
              <a:latin typeface="PC Senior Regular"/>
              <a:cs typeface="PC Senior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85800" y="2689618"/>
            <a:ext cx="7772400" cy="0"/>
          </a:xfrm>
          <a:prstGeom prst="line">
            <a:avLst/>
          </a:prstGeom>
          <a:ln w="1524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81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 smtClean="0">
                <a:latin typeface="PC Senior Regular"/>
                <a:cs typeface="PC Senior Regular"/>
              </a:rPr>
              <a:t>WHO CARES!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1500" dirty="0" smtClean="0">
                <a:latin typeface="PC Senior Regular"/>
                <a:cs typeface="PC Senior Regular"/>
              </a:rPr>
              <a:t/>
            </a:r>
            <a:br>
              <a:rPr lang="en-US" sz="11500" dirty="0" smtClean="0">
                <a:latin typeface="PC Senior Regular"/>
                <a:cs typeface="PC Senior Regular"/>
              </a:rPr>
            </a:br>
            <a:r>
              <a:rPr lang="en-US" sz="11500" dirty="0" smtClean="0">
                <a:latin typeface="PC Senior Regular"/>
                <a:cs typeface="PC Senior Regular"/>
              </a:rPr>
              <a:t>GOSU</a:t>
            </a:r>
            <a:endParaRPr lang="en-US" sz="11500" dirty="0">
              <a:solidFill>
                <a:srgbClr val="FF0000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8488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latin typeface="PC Senior Regular"/>
                <a:cs typeface="PC Senior Regular"/>
              </a:rPr>
              <a:t/>
            </a:r>
            <a:br>
              <a:rPr lang="en-US" sz="2000" dirty="0">
                <a:latin typeface="PC Senior Regular"/>
                <a:cs typeface="PC Senior Regular"/>
              </a:rPr>
            </a:br>
            <a:r>
              <a:rPr lang="en-US" sz="2000" dirty="0" smtClean="0">
                <a:latin typeface="PC Senior Regular"/>
                <a:cs typeface="PC Senior Regular"/>
              </a:rPr>
              <a:t>@RINPAKU</a:t>
            </a:r>
          </a:p>
          <a:p>
            <a:r>
              <a:rPr lang="en-US" sz="2000" dirty="0" smtClean="0">
                <a:latin typeface="PC Senior Regular"/>
                <a:cs typeface="PC Senior Regular"/>
              </a:rPr>
              <a:t>RIN-RAEUBER.COM</a:t>
            </a:r>
            <a:endParaRPr lang="en-US" sz="2000" dirty="0" smtClean="0">
              <a:latin typeface="PC Senior Regular"/>
              <a:cs typeface="PC Senior Regul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smtClean="0">
                <a:solidFill>
                  <a:schemeClr val="tx1">
                    <a:lumMod val="50000"/>
                  </a:schemeClr>
                </a:solidFill>
                <a:latin typeface="PC Senior Regular"/>
                <a:cs typeface="PC Senior Regular"/>
              </a:rPr>
              <a:t>#</a:t>
            </a:r>
            <a:r>
              <a:rPr lang="en-US" sz="7200" dirty="0" smtClean="0">
                <a:solidFill>
                  <a:srgbClr val="FF0000"/>
                </a:solidFill>
                <a:latin typeface="PC Senior Regular"/>
                <a:cs typeface="PC Senior Regular"/>
              </a:rPr>
              <a:t>EC</a:t>
            </a:r>
            <a:r>
              <a:rPr lang="en-US" sz="7200" dirty="0" smtClean="0">
                <a:solidFill>
                  <a:srgbClr val="FF6600"/>
                </a:solidFill>
                <a:latin typeface="PC Senior Regular"/>
                <a:cs typeface="PC Senior Regular"/>
              </a:rPr>
              <a:t>14</a:t>
            </a:r>
            <a:endParaRPr lang="en-US" sz="7200" dirty="0">
              <a:solidFill>
                <a:srgbClr val="FF6600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7680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30"/>
            <a:ext cx="9144000" cy="686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9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 smtClean="0">
                <a:latin typeface="PC Senior Regular"/>
                <a:cs typeface="PC Senior Regular"/>
              </a:rPr>
              <a:t>GEM INSTALL METRO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1500" dirty="0" smtClean="0">
                <a:latin typeface="PC Senior Regular"/>
                <a:cs typeface="PC Senior Regular"/>
              </a:rPr>
              <a:t/>
            </a:r>
            <a:br>
              <a:rPr lang="en-US" sz="11500" dirty="0" smtClean="0">
                <a:latin typeface="PC Senior Regular"/>
                <a:cs typeface="PC Senior Regular"/>
              </a:rPr>
            </a:br>
            <a:r>
              <a:rPr lang="en-US" sz="11500" dirty="0" smtClean="0">
                <a:latin typeface="PC Senior Regular"/>
                <a:cs typeface="PC Senior Regular"/>
              </a:rPr>
              <a:t>METRO</a:t>
            </a:r>
            <a:endParaRPr lang="en-US" sz="11500" dirty="0">
              <a:solidFill>
                <a:srgbClr val="FF0000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0870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 smtClean="0">
                <a:latin typeface="PC Senior Regular"/>
                <a:cs typeface="PC Senior Regular"/>
              </a:rPr>
              <a:t>YOU ARE THE VILLIAN</a:t>
            </a:r>
            <a:endParaRPr lang="en-US" sz="2000" dirty="0">
              <a:latin typeface="PC Senior Regular"/>
              <a:cs typeface="PC Senior Regul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1500" dirty="0" smtClean="0">
                <a:solidFill>
                  <a:srgbClr val="3366FF"/>
                </a:solidFill>
                <a:latin typeface="PC Senior Regular"/>
                <a:cs typeface="PC Senior Regular"/>
              </a:rPr>
              <a:t>#25</a:t>
            </a:r>
            <a:endParaRPr lang="en-US" sz="11500" dirty="0">
              <a:solidFill>
                <a:srgbClr val="3366FF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8223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44"/>
            <a:ext cx="9144000" cy="68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7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>
                <a:latin typeface="PC Senior Regular"/>
                <a:cs typeface="PC Senior Regular"/>
              </a:rPr>
              <a:t>THE END!</a:t>
            </a:r>
            <a:endParaRPr lang="en-US" dirty="0">
              <a:latin typeface="PC Senior Regular"/>
              <a:cs typeface="PC Senior Regul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>
                <a:latin typeface="PC Senior Regular"/>
                <a:cs typeface="PC Senior Regular"/>
              </a:rPr>
              <a:t>Make Games</a:t>
            </a:r>
            <a:endParaRPr lang="en-US" sz="8000" dirty="0"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3738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7330A"/>
                                      </p:to>
                                    </p:animClr>
                                    <p:animClr clrSpc="rgb" dir="cw">
                                      <p:cBhvr>
                                        <p:cTn id="13" dur="100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7330A"/>
                                      </p:to>
                                    </p:animClr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irball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70" y="1194633"/>
            <a:ext cx="2555394" cy="2555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70000" dist="12700" dir="5400000" sy="-100000" algn="bl" rotWithShape="0"/>
          </a:effectLst>
        </p:spPr>
      </p:pic>
      <p:pic>
        <p:nvPicPr>
          <p:cNvPr id="3" name="Picture 2" descr="artworks-000066480933-vx9d7h-t500x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34" y="1193031"/>
            <a:ext cx="2556996" cy="2556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75000" dist="127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017181" y="617912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PC Senior Regular"/>
                <a:cs typeface="PC Senior Regular"/>
              </a:rPr>
              <a:t>SOUNDCLOUD.COM/FRANKLIN-WEBBER</a:t>
            </a:r>
            <a:endParaRPr lang="en-US" dirty="0">
              <a:solidFill>
                <a:srgbClr val="008000"/>
              </a:solidFill>
              <a:latin typeface="PC Senior Regular"/>
              <a:cs typeface="PC Senior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7455" y="377613"/>
            <a:ext cx="5109091" cy="584776"/>
          </a:xfrm>
          <a:prstGeom prst="rect">
            <a:avLst/>
          </a:prstGeom>
          <a:noFill/>
        </p:spPr>
        <p:txBody>
          <a:bodyPr wrap="none" lIns="91440" rtlCol="0" anchor="t" anchorCtr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PC Senior Regular"/>
                <a:cs typeface="PC Senior Regular"/>
              </a:rPr>
              <a:t>ORDER NOW!!!</a:t>
            </a:r>
            <a:endParaRPr lang="en-US" sz="3200" dirty="0">
              <a:solidFill>
                <a:srgbClr val="FF0000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15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944" y="640100"/>
            <a:ext cx="2492113" cy="4049685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403639" y="4249714"/>
            <a:ext cx="8336722" cy="14700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>
                <a:latin typeface="PC Senior Regular"/>
                <a:cs typeface="PC Senior Regular"/>
              </a:rPr>
              <a:t>patient ZERO</a:t>
            </a:r>
            <a:endParaRPr lang="en-US" sz="4800" dirty="0">
              <a:solidFill>
                <a:srgbClr val="FF0000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4542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ient-zero-gamepla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67"/>
            <a:ext cx="9144000" cy="689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231" y="431030"/>
            <a:ext cx="4573539" cy="5173759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US" sz="1600" dirty="0" smtClean="0">
                <a:solidFill>
                  <a:srgbClr val="3366FF"/>
                </a:solidFill>
                <a:latin typeface="PC Senior Regular"/>
                <a:cs typeface="PC Senior Regular"/>
              </a:rPr>
              <a:t>#59   Audio      3.45</a:t>
            </a:r>
            <a:br>
              <a:rPr lang="en-US" sz="1600" dirty="0" smtClean="0">
                <a:solidFill>
                  <a:srgbClr val="3366FF"/>
                </a:solidFill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#324  Mood       2.86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#403  Theme      3.13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#550  Graphics   2.43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#555  Overall    2.65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#614  Innovation 2.32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#628  Humor      1.79</a:t>
            </a:r>
            <a:br>
              <a:rPr lang="en-US" sz="1600" dirty="0" smtClean="0">
                <a:latin typeface="PC Senior Regular"/>
                <a:cs typeface="PC Senior Regular"/>
              </a:rPr>
            </a:br>
            <a:r>
              <a:rPr lang="en-US" sz="1600" dirty="0" smtClean="0">
                <a:latin typeface="PC Senior Regular"/>
                <a:cs typeface="PC Senior Regular"/>
              </a:rPr>
              <a:t>#640  Fun        2.18</a:t>
            </a:r>
            <a:endParaRPr lang="en-US" sz="1600" dirty="0">
              <a:latin typeface="PC Senior Regular"/>
              <a:cs typeface="PC Senior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8846" y="6226849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EC8722"/>
                </a:solidFill>
                <a:latin typeface="PC Senior Regular"/>
                <a:cs typeface="PC Senior Regular"/>
              </a:rPr>
              <a:t>RANKED AGAINST </a:t>
            </a:r>
            <a:r>
              <a:rPr lang="en-US" dirty="0" smtClean="0">
                <a:solidFill>
                  <a:srgbClr val="FF0000"/>
                </a:solidFill>
                <a:latin typeface="PC Senior Regular"/>
                <a:cs typeface="PC Senior Regular"/>
              </a:rPr>
              <a:t>902</a:t>
            </a:r>
            <a:r>
              <a:rPr lang="en-US" dirty="0" smtClean="0">
                <a:solidFill>
                  <a:srgbClr val="EC8722"/>
                </a:solidFill>
                <a:latin typeface="PC Senior Regular"/>
                <a:cs typeface="PC Senior Regular"/>
              </a:rPr>
              <a:t> ENTRIES</a:t>
            </a:r>
            <a:endParaRPr lang="en-US" dirty="0">
              <a:solidFill>
                <a:srgbClr val="EC8722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9672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C Senior Regular"/>
                <a:cs typeface="PC Senior Regular"/>
              </a:rPr>
              <a:t>1 year LATER…</a:t>
            </a:r>
            <a:endParaRPr lang="en-US" dirty="0">
              <a:latin typeface="PC Senior Regular"/>
              <a:cs typeface="PC Senior Regular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57739" y="24406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3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oundcloud20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29"/>
          <a:stretch/>
        </p:blipFill>
        <p:spPr>
          <a:xfrm>
            <a:off x="0" y="-2155151"/>
            <a:ext cx="9144000" cy="3833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25505" y="617912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PC Senior Regular"/>
                <a:cs typeface="PC Senior Regular"/>
              </a:rPr>
              <a:t>SOUNDCLOUD</a:t>
            </a:r>
            <a:endParaRPr lang="en-US" dirty="0">
              <a:solidFill>
                <a:srgbClr val="008000"/>
              </a:solidFill>
              <a:latin typeface="PC Senior Regular"/>
              <a:cs typeface="PC Senior Regular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74253" y="3826391"/>
            <a:ext cx="7109639" cy="1466256"/>
            <a:chOff x="1174253" y="3826391"/>
            <a:chExt cx="7109639" cy="1466256"/>
          </a:xfrm>
        </p:grpSpPr>
        <p:sp>
          <p:nvSpPr>
            <p:cNvPr id="10" name="TextBox 9"/>
            <p:cNvSpPr txBox="1"/>
            <p:nvPr/>
          </p:nvSpPr>
          <p:spPr>
            <a:xfrm>
              <a:off x="3367161" y="3826391"/>
              <a:ext cx="2723823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dirty="0" smtClean="0">
                  <a:latin typeface="PC Senior Regular"/>
                  <a:cs typeface="PC Senior Regular"/>
                </a:rPr>
                <a:t>100 UPLOADS</a:t>
              </a:r>
              <a:endParaRPr lang="en-US" dirty="0">
                <a:latin typeface="PC Senior Regular"/>
                <a:cs typeface="PC Senior Regular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67161" y="4374853"/>
              <a:ext cx="2723823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dirty="0" smtClean="0">
                  <a:latin typeface="PC Senior Regular"/>
                  <a:cs typeface="PC Senior Regular"/>
                </a:rPr>
                <a:t>11 “ALBUMS”</a:t>
              </a:r>
              <a:endParaRPr lang="en-US" dirty="0">
                <a:latin typeface="PC Senior Regular"/>
                <a:cs typeface="PC Senior Regular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74253" y="4923315"/>
              <a:ext cx="7109639" cy="369332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dirty="0" smtClean="0">
                  <a:latin typeface="PC Senior Regular"/>
                  <a:cs typeface="PC Senior Regular"/>
                </a:rPr>
                <a:t>COMPOSED MUSIC FOR OTHER GAMES</a:t>
              </a:r>
              <a:endParaRPr lang="en-US" dirty="0">
                <a:latin typeface="PC Senior Regular"/>
                <a:cs typeface="PC Senior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9413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288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irball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870" y="1194633"/>
            <a:ext cx="2555394" cy="2555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70000" dist="12700" dir="5400000" sy="-100000" algn="bl" rotWithShape="0"/>
          </a:effectLst>
        </p:spPr>
      </p:pic>
      <p:pic>
        <p:nvPicPr>
          <p:cNvPr id="3" name="Picture 2" descr="artworks-000066480933-vx9d7h-t500x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34" y="1193031"/>
            <a:ext cx="2556996" cy="2556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50000" endPos="75000" dist="127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017181" y="617912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PC Senior Regular"/>
                <a:cs typeface="PC Senior Regular"/>
              </a:rPr>
              <a:t>SOUNDCLOUD.COM/FRANKLIN-WEBBER</a:t>
            </a:r>
            <a:endParaRPr lang="en-US" dirty="0">
              <a:solidFill>
                <a:srgbClr val="008000"/>
              </a:solidFill>
              <a:latin typeface="PC Senior Regular"/>
              <a:cs typeface="PC Senior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7455" y="377613"/>
            <a:ext cx="5109091" cy="584776"/>
          </a:xfrm>
          <a:prstGeom prst="rect">
            <a:avLst/>
          </a:prstGeom>
          <a:noFill/>
        </p:spPr>
        <p:txBody>
          <a:bodyPr wrap="none" lIns="91440" rtlCol="0" anchor="t" anchorCtr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PC Senior Regular"/>
                <a:cs typeface="PC Senior Regular"/>
              </a:rPr>
              <a:t>ORDER NOW!!!</a:t>
            </a:r>
            <a:endParaRPr lang="en-US" sz="3200" dirty="0">
              <a:solidFill>
                <a:srgbClr val="FF0000"/>
              </a:solidFill>
              <a:latin typeface="PC Senior Regular"/>
              <a:cs typeface="PC Senio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338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283</TotalTime>
  <Words>131</Words>
  <Application>Microsoft Macintosh PowerPoint</Application>
  <PresentationFormat>On-screen Show (4:3)</PresentationFormat>
  <Paragraphs>53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Horizon</vt:lpstr>
      <vt:lpstr>Make Games</vt:lpstr>
      <vt:lpstr>LD48</vt:lpstr>
      <vt:lpstr>#25</vt:lpstr>
      <vt:lpstr>PowerPoint Presentation</vt:lpstr>
      <vt:lpstr>PowerPoint Presentation</vt:lpstr>
      <vt:lpstr>#59   Audio      3.45 #324  Mood       2.86 #403  Theme      3.13 #550  Graphics   2.43 #555  Overall    2.65 #614  Innovation 2.32 #628  Humor      1.79 #640  Fun        2.18</vt:lpstr>
      <vt:lpstr>1 year LATER…</vt:lpstr>
      <vt:lpstr>PowerPoint Presentation</vt:lpstr>
      <vt:lpstr>PowerPoint Presentation</vt:lpstr>
      <vt:lpstr>#26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#36   Mood       3.92 #159  Audio      3.41 #249  Theme      3.88 #296  Innovation 3.45 #477  Graphics   3.13 #491  Overall    3.23 #688  Fun        2.83 #839  Humor      1.86</vt:lpstr>
      <vt:lpstr>1 year LATER…</vt:lpstr>
      <vt:lpstr>PowerPoint Presentation</vt:lpstr>
      <vt:lpstr>PowerPoint Presentation</vt:lpstr>
      <vt:lpstr>LD48</vt:lpstr>
      <vt:lpstr>all KINDS OF GAMES</vt:lpstr>
      <vt:lpstr>CONSTRUCT 2 Game MAKER Studio RPG MAKER Ren’PY STENCYL Torque 2d/3D Unity Unreal ENGINE </vt:lpstr>
      <vt:lpstr>FLIXEL Flashpunk GOSU haxeflixel MONOGAME PHASER</vt:lpstr>
      <vt:lpstr>GOSU</vt:lpstr>
      <vt:lpstr>GOSU</vt:lpstr>
      <vt:lpstr> GOSU</vt:lpstr>
      <vt:lpstr>#EC14</vt:lpstr>
      <vt:lpstr>PowerPoint Presentation</vt:lpstr>
      <vt:lpstr> METRO</vt:lpstr>
      <vt:lpstr>PowerPoint Presentation</vt:lpstr>
      <vt:lpstr>PowerPoint Presentation</vt:lpstr>
      <vt:lpstr>Make Games</vt:lpstr>
      <vt:lpstr>PowerPoint Presentation</vt:lpstr>
    </vt:vector>
  </TitlesOfParts>
  <Company>Chef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Franklin Webber</dc:creator>
  <cp:lastModifiedBy>Franklin Webber</cp:lastModifiedBy>
  <cp:revision>112</cp:revision>
  <dcterms:created xsi:type="dcterms:W3CDTF">2014-08-12T16:01:50Z</dcterms:created>
  <dcterms:modified xsi:type="dcterms:W3CDTF">2014-08-20T02:43:04Z</dcterms:modified>
</cp:coreProperties>
</file>